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9" r:id="rId3"/>
    <p:sldId id="328" r:id="rId4"/>
    <p:sldId id="330" r:id="rId5"/>
    <p:sldId id="332" r:id="rId6"/>
    <p:sldId id="335" r:id="rId7"/>
    <p:sldId id="331" r:id="rId8"/>
    <p:sldId id="336" r:id="rId9"/>
    <p:sldId id="334" r:id="rId10"/>
    <p:sldId id="33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6FA16AF3-80AF-430F-8CB0-662117E49038}">
          <p14:sldIdLst/>
        </p14:section>
        <p14:section name="Раздел 1" id="{4D02C900-5CBB-4629-818A-404C09EDBB5D}">
          <p14:sldIdLst>
            <p14:sldId id="257"/>
            <p14:sldId id="329"/>
            <p14:sldId id="328"/>
            <p14:sldId id="330"/>
            <p14:sldId id="332"/>
            <p14:sldId id="335"/>
            <p14:sldId id="331"/>
            <p14:sldId id="336"/>
            <p14:sldId id="334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16EE-690D-4156-8CD7-527FBA5AE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93412-5888-4EF4-A063-DE03E65B9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E8146-BD9A-4C16-AB7D-9C0ECEDE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C2D36-F019-4064-BE20-47BDCF95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9FD23-CA20-4D21-9C2B-C9626A9A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E5EE9-C00D-469B-9CAD-B20AB5E6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3B2443-C633-4CFC-A8CF-EDF5AE99A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9B698-A7F6-43B8-827B-793031DC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AA845-8B42-4A53-8DE9-A2CC7838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A6CE7-A035-4B48-BFD7-3B1270B8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7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955408-0F56-436E-9CAE-9686F0E5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346BF6-96FF-4D1A-AB16-903369BD7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8F62F-E919-44A8-9BA6-C84FE13A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05FD5-8D3E-49B1-A921-F9424008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FB584-4A33-4A80-BA4E-1602F601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1D17E-95B4-4075-B23C-A31489CD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C5B493-76B5-4B64-B09F-A3036A642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60364-0826-4854-878E-8A6059EC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1B6B2-EA6C-4473-8E09-0EA4F991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45E4C-340D-4475-9A22-41935AC8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9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BDB72-3FE5-4F14-A2D3-82EB42F6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02EB91-5572-4DC1-9D11-EEFE364C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B28AD-7CF1-4615-95B1-93122308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72340-5832-4976-9D5E-E522C47E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3B63D-5D46-490D-912D-AA19FAA3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3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97E92-7494-4021-BE50-AC561EB9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2AE29-07D1-432D-9BAB-D75E1E605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CF91F-3329-40AD-A40F-356EF1E59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4B274-5455-458B-98BF-C314A215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4A6F-C804-4BBC-A93B-D5F1C514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417F58-8737-4D3E-B704-A7077BA3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8F7B9-9CC8-4C12-A1DD-EEC17FD4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4C3FE1-A284-4ECD-AD15-B73A73D77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060EEE-4A8C-4BD7-BFB0-C6F81C4F9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D16595-ECEE-4B49-9EE2-2955D2421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1E6437-30CB-49E3-80EC-57E70C8D9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44CCCC-D27B-4895-841F-B64EEA02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9F7201-D752-41A6-AF39-F988F3D7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06281E-0245-4FAA-B759-23994BF4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6792C-7D6F-4DA0-8235-DBC74C52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92E309-4935-457D-94D9-61C1EFAD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34017C-B37A-4CA6-80A5-1707C6FF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0D6C6A-8059-4A0B-AEFB-64A0F10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189213-BF68-445B-8C08-24B2405A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075E18-AC44-45E9-B392-CFE87353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E495C-8D98-4E98-AD07-88769D66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5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29711-5CEC-4A94-AE4A-F7B22D57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BA53E7-3D69-4A57-9D7D-A0775832D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20903-D912-4D03-BDC9-61F6DEBB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3F5F5F-2AFA-4B18-B9B0-45E7C8B1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BA3233-A92D-4DA1-8219-0C7B290F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614C24-25BA-4B6C-84C1-AF0918A1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927D1-1BFA-4C71-8C23-643B5991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743B2E-A1F3-484A-863E-D54F2FEE9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0E6BFD-4DEC-4351-BBF2-776DC88CD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311EC-31C5-44FD-8EC6-A40134A0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744D4-9973-4AED-9477-AAB154A8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B0B90-B78A-4CDD-B648-236F648F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06DD9-36DB-4300-916A-D1525DCA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4DB72B-A190-408B-AB8D-4CA4715C4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0C2C27-E99D-4AC3-886A-82DE695DA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78ED-0E2B-4EE6-ABA3-15F961D57706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9A3C9-D22D-42A1-A5A3-4CAA8514D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12B96-02B3-455D-A09C-3CA87644A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образования и науки Республики Башкортостан</m:t>
                      </m:r>
                    </m:oMath>
                  </m:oMathPara>
                </a14:m>
                <a:endParaRPr lang="ru-RU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1852623" y="1869880"/>
            <a:ext cx="848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ВПР по математике: структура, подготовка, критерии оценивания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1147665" y="4805265"/>
            <a:ext cx="974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Преподаватель ЦНППМ ПР Демидова С.В.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4" y="1"/>
            <a:ext cx="12197558" cy="6857999"/>
          </a:xfr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618" y="167162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1705706" y="4998426"/>
            <a:ext cx="794824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большое за внимание!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934" y="597877"/>
            <a:ext cx="101640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ЦНППМПР УМПК приглашает  </a:t>
            </a:r>
            <a:r>
              <a:rPr lang="ru-RU" sz="2400" dirty="0">
                <a:solidFill>
                  <a:srgbClr val="002060"/>
                </a:solidFill>
              </a:rPr>
              <a:t>учителей математики на курс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повышения квалификации по дополнительной профессиональной программе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«Методические особенности преподавания учебного предмета "</a:t>
            </a:r>
            <a:r>
              <a:rPr lang="ru-RU" sz="2400" b="1" dirty="0" smtClean="0">
                <a:solidFill>
                  <a:srgbClr val="002060"/>
                </a:solidFill>
              </a:rPr>
              <a:t>Математика« на </a:t>
            </a:r>
            <a:r>
              <a:rPr lang="ru-RU" sz="2400" b="1" dirty="0">
                <a:solidFill>
                  <a:srgbClr val="002060"/>
                </a:solidFill>
              </a:rPr>
              <a:t>углубленном уровне».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Регистрация на курс повышения квалификации осуществляется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по ссылке: </a:t>
            </a:r>
            <a:r>
              <a:rPr lang="ru-RU" sz="2400" b="1" dirty="0">
                <a:solidFill>
                  <a:srgbClr val="002060"/>
                </a:solidFill>
              </a:rPr>
              <a:t>https://cnppmpr-ufa.ru/course/4146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Объем курса: 72 часа.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Сроки реализации программы: 17.04.2025 г.– 26.04.2025 г.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Форма обучения: заочная с применением ДОТ.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Обучение </a:t>
            </a:r>
            <a:r>
              <a:rPr lang="ru-RU" sz="2400" dirty="0">
                <a:solidFill>
                  <a:srgbClr val="002060"/>
                </a:solidFill>
              </a:rPr>
              <a:t>по </a:t>
            </a:r>
            <a:r>
              <a:rPr lang="ru-RU" sz="2400" dirty="0" smtClean="0">
                <a:solidFill>
                  <a:srgbClr val="002060"/>
                </a:solidFill>
              </a:rPr>
              <a:t>программе проводится </a:t>
            </a:r>
            <a:r>
              <a:rPr lang="ru-RU" sz="2400" dirty="0">
                <a:solidFill>
                  <a:srgbClr val="002060"/>
                </a:solidFill>
              </a:rPr>
              <a:t>на бюджетной основе.</a:t>
            </a:r>
          </a:p>
        </p:txBody>
      </p:sp>
    </p:spTree>
    <p:extLst>
      <p:ext uri="{BB962C8B-B14F-4D97-AF65-F5344CB8AC3E}">
        <p14:creationId xmlns:p14="http://schemas.microsoft.com/office/powerpoint/2010/main" val="304863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  <a:ln>
            <a:solidFill>
              <a:srgbClr val="002060"/>
            </a:solidFill>
          </a:ln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507" y="159988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638FC-D71B-495B-8DF9-EDA42CCD47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3" t="2340"/>
          <a:stretch/>
        </p:blipFill>
        <p:spPr>
          <a:xfrm>
            <a:off x="465182" y="1305657"/>
            <a:ext cx="5392917" cy="31896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64C98B-C8EC-44E0-A208-C4443C67C0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1"/>
          <a:stretch/>
        </p:blipFill>
        <p:spPr>
          <a:xfrm>
            <a:off x="6328839" y="1305657"/>
            <a:ext cx="4863053" cy="446943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5235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F00714-8BFA-4F08-8233-B00CAB2E29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65" r="5082"/>
          <a:stretch/>
        </p:blipFill>
        <p:spPr>
          <a:xfrm>
            <a:off x="3412127" y="538725"/>
            <a:ext cx="5127396" cy="24981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6233D0-D8D5-44FB-BE0A-41D51B5ED7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7"/>
          <a:stretch/>
        </p:blipFill>
        <p:spPr>
          <a:xfrm>
            <a:off x="389056" y="3452327"/>
            <a:ext cx="5704165" cy="19865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02AC55-D674-4120-B6C1-22E9F8B9A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2833" y="3424017"/>
            <a:ext cx="5490067" cy="204312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1645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068" y="39437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1431D0-F652-424A-9D4C-135330ABA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09" y="365124"/>
            <a:ext cx="5274930" cy="454788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B768A7-CF66-40EA-9714-F93A0505C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408" y="776829"/>
            <a:ext cx="4198675" cy="251131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618A5B-2A37-48E6-BCBE-FB1179C00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215" y="3429000"/>
            <a:ext cx="3521482" cy="321741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35C7A7F-6334-4E81-A6F8-81D4B6E376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532" y="3739722"/>
            <a:ext cx="3521483" cy="259596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5133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4B8ACC-6042-43E4-9C18-EF07E94F130A}"/>
              </a:ext>
            </a:extLst>
          </p:cNvPr>
          <p:cNvSpPr txBox="1"/>
          <p:nvPr/>
        </p:nvSpPr>
        <p:spPr>
          <a:xfrm>
            <a:off x="1147665" y="72863"/>
            <a:ext cx="107488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1852623" y="1869880"/>
            <a:ext cx="848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1147665" y="4805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646" y="113771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71164D-E9FC-490E-B2BA-893372C8B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93" y="600589"/>
            <a:ext cx="9208937" cy="35515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692118-7944-4356-A18C-86D284F27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561" y="1222268"/>
            <a:ext cx="4278716" cy="489238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2938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4" y="1"/>
            <a:ext cx="12197558" cy="6857999"/>
          </a:xfr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618" y="167162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006A89-E8A1-4E9C-9B92-37368856A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86" y="818537"/>
            <a:ext cx="8080847" cy="44227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CF2840-05CA-4789-BABE-2AD9E789CF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906"/>
          <a:stretch/>
        </p:blipFill>
        <p:spPr>
          <a:xfrm>
            <a:off x="8543041" y="3209177"/>
            <a:ext cx="2895478" cy="26659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5E97F4-1778-4615-88F3-FB830BD24F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935"/>
          <a:stretch/>
        </p:blipFill>
        <p:spPr>
          <a:xfrm>
            <a:off x="8376336" y="995152"/>
            <a:ext cx="3062183" cy="25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45" y="365125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F069F9-F356-45F1-8A35-F948E312C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5"/>
          <a:stretch/>
        </p:blipFill>
        <p:spPr>
          <a:xfrm>
            <a:off x="1951326" y="365125"/>
            <a:ext cx="7106516" cy="35049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86F576-7B86-415D-9F13-C8BBD4BD1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942" y="4034538"/>
            <a:ext cx="5897284" cy="24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0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4" y="1"/>
            <a:ext cx="12197558" cy="6857999"/>
          </a:xfr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618" y="167162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B4A640-3B96-40A2-B52A-004D725AD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03" y="388844"/>
            <a:ext cx="8164545" cy="13018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8CF545-8C91-4C7E-8DB4-A303D59A8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48" y="1745272"/>
            <a:ext cx="7886700" cy="12668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80819A-6BF3-43E3-A397-E44B7758F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85" y="3374224"/>
            <a:ext cx="8810625" cy="8763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1AFD35-64C7-4E98-A0B0-EC7E0C33A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48" y="4320855"/>
            <a:ext cx="7513801" cy="15391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5D4452-B604-438C-99CC-99FEE25C8791}"/>
              </a:ext>
            </a:extLst>
          </p:cNvPr>
          <p:cNvSpPr txBox="1"/>
          <p:nvPr/>
        </p:nvSpPr>
        <p:spPr>
          <a:xfrm>
            <a:off x="2896190" y="2941163"/>
            <a:ext cx="62808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465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823095-DAA3-4403-92AC-DAAC7945C841}"/>
              </a:ext>
            </a:extLst>
          </p:cNvPr>
          <p:cNvSpPr txBox="1"/>
          <p:nvPr/>
        </p:nvSpPr>
        <p:spPr>
          <a:xfrm rot="10800000" flipV="1">
            <a:off x="2516958" y="310541"/>
            <a:ext cx="3751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465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95449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507" y="178842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053944-CB8D-493B-A6B7-A14451AAD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400" y="1347063"/>
            <a:ext cx="4367500" cy="197798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AF7AD4-996A-4161-A9B4-1219081E5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459" y="3429000"/>
            <a:ext cx="4397441" cy="25865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7594C4-24A1-4010-9A63-C76049E2E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936" y="2545243"/>
            <a:ext cx="4671512" cy="347016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8DA7A8-7FE8-4A18-8E63-930FA7E13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23" y="1515801"/>
            <a:ext cx="7058145" cy="9191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0C855A-0F14-4BA5-9B1B-11D623B880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6671" y="80424"/>
            <a:ext cx="7502365" cy="117349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28885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114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AdminCnppm</dc:creator>
  <cp:lastModifiedBy>user</cp:lastModifiedBy>
  <cp:revision>45</cp:revision>
  <dcterms:created xsi:type="dcterms:W3CDTF">2024-11-02T10:16:33Z</dcterms:created>
  <dcterms:modified xsi:type="dcterms:W3CDTF">2025-04-16T03:45:45Z</dcterms:modified>
</cp:coreProperties>
</file>